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PORTRAIT OF A LADY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By </a:t>
            </a:r>
            <a:r>
              <a:rPr lang="en-US" dirty="0" err="1" smtClean="0">
                <a:solidFill>
                  <a:srgbClr val="7030A0"/>
                </a:solidFill>
              </a:rPr>
              <a:t>Kushwanth</a:t>
            </a:r>
            <a:r>
              <a:rPr lang="en-US" dirty="0" smtClean="0">
                <a:solidFill>
                  <a:srgbClr val="7030A0"/>
                </a:solidFill>
              </a:rPr>
              <a:t> Singh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Kushwanth</a:t>
            </a:r>
            <a:r>
              <a:rPr lang="en-US" dirty="0" smtClean="0"/>
              <a:t> Singh</a:t>
            </a:r>
            <a:endParaRPr lang="en-US" dirty="0"/>
          </a:p>
        </p:txBody>
      </p:sp>
      <p:pic>
        <p:nvPicPr>
          <p:cNvPr id="6" name="Content Placeholder 5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05000"/>
            <a:ext cx="5486400" cy="4267200"/>
          </a:xfrm>
        </p:spPr>
      </p:pic>
      <p:pic>
        <p:nvPicPr>
          <p:cNvPr id="7" name="Picture 6" descr="ppt en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209800"/>
            <a:ext cx="20574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Grandmother with rosary</a:t>
            </a:r>
            <a:endParaRPr lang="en-US" dirty="0"/>
          </a:p>
        </p:txBody>
      </p:sp>
      <p:pic>
        <p:nvPicPr>
          <p:cNvPr id="4" name="Content Placeholder 3" descr="Capture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76400"/>
            <a:ext cx="5648739" cy="4191000"/>
          </a:xfrm>
        </p:spPr>
      </p:pic>
      <p:pic>
        <p:nvPicPr>
          <p:cNvPr id="5" name="Picture 4" descr="ppt 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133600"/>
            <a:ext cx="2057400" cy="263929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life</a:t>
            </a:r>
            <a:endParaRPr lang="en-US" dirty="0"/>
          </a:p>
        </p:txBody>
      </p:sp>
      <p:pic>
        <p:nvPicPr>
          <p:cNvPr id="4" name="Content Placeholder 3" descr="Capture 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828800"/>
            <a:ext cx="4876800" cy="4191000"/>
          </a:xfrm>
        </p:spPr>
      </p:pic>
      <p:pic>
        <p:nvPicPr>
          <p:cNvPr id="5" name="Picture 4" descr="ppt eng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2057400"/>
            <a:ext cx="2743200" cy="234808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pture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752600"/>
            <a:ext cx="5562600" cy="4572000"/>
          </a:xfrm>
        </p:spPr>
      </p:pic>
      <p:pic>
        <p:nvPicPr>
          <p:cNvPr id="5" name="Picture 4" descr="ppt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286000"/>
            <a:ext cx="28575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Grandmother in deathbed</a:t>
            </a:r>
            <a:endParaRPr lang="en-US" dirty="0"/>
          </a:p>
        </p:txBody>
      </p:sp>
      <p:pic>
        <p:nvPicPr>
          <p:cNvPr id="4" name="Content Placeholder 3" descr="Capture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28800"/>
            <a:ext cx="4724400" cy="3962400"/>
          </a:xfrm>
        </p:spPr>
      </p:pic>
      <p:pic>
        <p:nvPicPr>
          <p:cNvPr id="5" name="Picture 4" descr="ppt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057400"/>
            <a:ext cx="3048000" cy="20919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PORTRAIT OF A LADY</vt:lpstr>
      <vt:lpstr>Kushwanth Singh</vt:lpstr>
      <vt:lpstr>Grandmother with rosary</vt:lpstr>
      <vt:lpstr>City life</vt:lpstr>
      <vt:lpstr>Slide 5</vt:lpstr>
      <vt:lpstr>Grandmother in deathbed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PORTRAIT OF A</dc:title>
  <dc:creator>staff</dc:creator>
  <cp:lastModifiedBy>sns</cp:lastModifiedBy>
  <cp:revision>3</cp:revision>
  <dcterms:created xsi:type="dcterms:W3CDTF">2006-08-16T00:00:00Z</dcterms:created>
  <dcterms:modified xsi:type="dcterms:W3CDTF">2018-06-28T09:55:46Z</dcterms:modified>
</cp:coreProperties>
</file>